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276D24-28CC-4C4B-A9F7-869298C4F31E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907B41-192F-4A06-A8EA-1F44E1C17C4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26E395-7C61-4F0A-936C-03EAC9FDB5EF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A5EE31-4A0E-4CFF-9A57-69CF2B5978D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F44E-E2C3-4906-8D96-C4B46F9B4907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7C636-874F-4DAA-8E1F-527D7EAE0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A756-DDAA-443B-BF0E-D79BC619AE2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BD977-9765-4313-8CEE-0DC0DC0F0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80258-73AE-44FE-8311-14387046551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E426-16E5-4A8C-B1D0-6EFFF2085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02EA-47FB-4FDE-9637-E438CEFE3F2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DBC9-BEAE-48C5-B7DF-474DDC142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C6AA8-10BC-4B65-98F8-F810945378C3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9067A-D050-4B7E-837D-A3963C2C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0CF44-54CC-4802-A45C-4A316047A94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EA32B-99DD-47FB-8F86-7B0FFEEDE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B9D07-7579-4303-971F-4AECF12EA707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F651-A735-42E1-8A48-63801DC42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E6688-105E-4837-B855-C2D40DE84CF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2855-6A0D-4052-9A52-AC71359B8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207F4-2C81-4FAA-9FAC-29098E482602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6F46-1337-4A41-AACE-CB95389A9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0E26-19AF-49D0-A479-64BCC7736B02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EE29-0C40-4202-8E84-34437DB36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1D45A-A72A-40BA-9B6C-17547EF06F9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EAE5-669D-4E9A-BDAF-895048337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595C49-BE81-4908-9E0A-331AB438DE98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06656C-05B9-4192-AAD9-9A78FE1FB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1"/>
          <p:cNvSpPr txBox="1">
            <a:spLocks noChangeArrowheads="1"/>
          </p:cNvSpPr>
          <p:nvPr/>
        </p:nvSpPr>
        <p:spPr bwMode="auto">
          <a:xfrm>
            <a:off x="2286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632523"/>
                </a:solidFill>
                <a:latin typeface="Calibri" pitchFamily="34" charset="0"/>
              </a:rPr>
              <a:t>ROB at Kainatti					</a:t>
            </a:r>
            <a:r>
              <a:rPr lang="en-US">
                <a:solidFill>
                  <a:srgbClr val="E46C0A"/>
                </a:solidFill>
              </a:rPr>
              <a:t>Progress as on 08/04/11</a:t>
            </a:r>
            <a:endParaRPr lang="en-IN">
              <a:solidFill>
                <a:srgbClr val="E46C0A"/>
              </a:solidFill>
            </a:endParaRPr>
          </a:p>
        </p:txBody>
      </p:sp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1295400"/>
            <a:ext cx="90868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110</cp:revision>
  <dcterms:created xsi:type="dcterms:W3CDTF">2006-08-16T00:00:00Z</dcterms:created>
  <dcterms:modified xsi:type="dcterms:W3CDTF">2011-05-05T05:32:18Z</dcterms:modified>
</cp:coreProperties>
</file>